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DCCA-63E6-40B4-BDAB-8D7EFD253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46B48-EC35-4BFE-9CBC-DF5320138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486B1-6F58-4CEF-A4CA-E6672FCC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7621A-621B-48DA-A032-D6521433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11F23-FEFD-4B82-9663-DB2E6558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98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C8DD-8062-452C-B50D-B81F00E5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CA461-6DE7-47ED-9CA0-2D65229CA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C5773-57B4-4F07-B6D5-9B0168C2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4C4E-89EE-4618-B335-48DD4A2C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DFBF-2AFD-44B9-B4A6-4B05C2E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0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6DCDE-A13E-492E-B35D-1C248E470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648E9-937A-4CAC-8FE6-395BF5B9B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8E4C1-5265-47E5-AD0C-E5F7FE99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74200-3AC1-45B6-87D5-6CFBF002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9A85A-81D7-446E-A272-2583A5D2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32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681A-9C5C-4BCB-BC23-C2AA99F5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3A75-BF76-4C05-86EF-B5FE4319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0EB25-D8F0-4716-BAE2-4BDB1936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0D41-CBA2-4286-ADDD-6E899AB9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341ED-E9AD-4620-8FA7-C538ABAC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7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869C-ABBB-4342-AB5D-180F67C5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7A1A9-EA56-4707-ACA0-14B02FD2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8674-A13D-4CAA-9D20-67A9916F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7EC6-B673-4210-A7A2-BA782DA6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71C91-3EA3-454C-9B84-AC64B84F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11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8CA4-640B-42E1-9720-F54931CC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A3ECA-7DDA-44B5-B9C3-50771465F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770C3-ED54-4F74-8A6E-C72439841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D0980-454A-40D9-ABE0-D1EC8376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A644-91FC-4632-9C9C-AD373EA1D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EC0E0-0A4D-4576-BB66-0EB4B236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17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C80A-2D5C-40F6-931F-EA631933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67C6F-88FB-452B-BA33-18F03F1CF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88BCD-47BB-4B1A-BEF5-3CEBB59EF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B35F3-5D9A-4809-9B5F-5ADA6F9A8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1A882-760A-4727-97C8-3FABA7501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F0FAD-4F0C-4E9D-BCF7-E75321D6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AB193-9283-41A5-87DB-0CBBF18C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6A6FB-651C-427B-9095-2AFDE8FC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3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8E62-2C5E-4EAC-9501-512B69DC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EFA59-895B-4163-9D00-F8F99E43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ADA81-CF80-4611-8B4C-4997EA16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D6067-03B5-45B4-8A1D-4934DFE3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10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1CD4A-55EA-4FB3-82CD-86CCDD30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57692-5CB0-414F-8C91-69B0A82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B4BC6-9E9E-4411-8CB6-3E8F50B2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1D4E-96B0-4A54-8AEB-584A375D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F20A-86C7-4F9F-95A8-F8BB1B98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D8F51-2227-46B9-8F18-25B8BE905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C005D-99AC-4A29-AC54-B841BD61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326D-A326-46DB-9DC0-C3093C30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D1569-52CB-4237-BF55-FA2AC142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E517-4A86-4CF1-9393-7D74B7D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511FA-7937-4C56-9087-97840844C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A3E2B-8F4D-47AA-A111-940969FBF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D40-D912-4A0D-B91C-C2E262A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60487-D010-4B96-8FD1-2C803E00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D99B-E0DD-415F-B530-67A0502A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96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D9C8B-623D-441A-91C6-594CA2AD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78B39-0454-4E98-8AF4-CC05AF90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8470-6EE2-4968-A2D2-D92F0576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E2A4-C068-48F9-9450-F2F3D591AEE8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8457-CE3F-4E5C-9A80-D9C146DB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1B09E-5788-4502-84BB-C55D8BCC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1FDBB-0FC7-42AE-982E-B11B33D19B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20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7A815-5837-478F-AB0C-43D92E9D8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7" y="516396"/>
            <a:ext cx="4662576" cy="5825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33173-23D6-4D44-A14C-A4E1C4160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1739931"/>
            <a:ext cx="5463540" cy="38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0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C6A7A-911B-4BBF-9338-EF06815AB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8" t="748" r="19792" b="48536"/>
          <a:stretch/>
        </p:blipFill>
        <p:spPr>
          <a:xfrm>
            <a:off x="1333144" y="594291"/>
            <a:ext cx="4409630" cy="5789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A9838-FBF4-4EC5-B77D-636515F0B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6"/>
          <a:stretch/>
        </p:blipFill>
        <p:spPr>
          <a:xfrm>
            <a:off x="6096000" y="1598063"/>
            <a:ext cx="5606556" cy="37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0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2A778-503A-4181-8E95-19379737D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 t="39978" r="25437" b="1542"/>
          <a:stretch/>
        </p:blipFill>
        <p:spPr>
          <a:xfrm rot="10800000">
            <a:off x="555476" y="290985"/>
            <a:ext cx="4614729" cy="6276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02306-1469-4447-A3E9-57C38C39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852" r="1695" b="60970"/>
          <a:stretch/>
        </p:blipFill>
        <p:spPr>
          <a:xfrm rot="10800000">
            <a:off x="5403789" y="1973009"/>
            <a:ext cx="6425007" cy="29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2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CD4DC-E98D-4308-A6C7-5302DA8B9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1" t="1849" r="21296" b="46293"/>
          <a:stretch/>
        </p:blipFill>
        <p:spPr>
          <a:xfrm>
            <a:off x="675118" y="550839"/>
            <a:ext cx="4329342" cy="5756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D24DB-9633-46DF-B4E0-59594523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t="56017" r="4045" b="2618"/>
          <a:stretch/>
        </p:blipFill>
        <p:spPr>
          <a:xfrm>
            <a:off x="6096000" y="1787526"/>
            <a:ext cx="5156912" cy="32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0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3C1C9-519E-4AE3-9C33-6E837B10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2403" r="2720" b="2113"/>
          <a:stretch/>
        </p:blipFill>
        <p:spPr>
          <a:xfrm>
            <a:off x="115712" y="1318188"/>
            <a:ext cx="6477712" cy="422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BA2A2-A5C5-4A62-B50A-69E6BDC16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" t="3364" r="451" b="-1121"/>
          <a:stretch/>
        </p:blipFill>
        <p:spPr>
          <a:xfrm>
            <a:off x="6691356" y="302305"/>
            <a:ext cx="5282382" cy="65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6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5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 97</dc:creator>
  <cp:lastModifiedBy>SG 97</cp:lastModifiedBy>
  <cp:revision>2</cp:revision>
  <dcterms:created xsi:type="dcterms:W3CDTF">2019-04-01T05:45:47Z</dcterms:created>
  <dcterms:modified xsi:type="dcterms:W3CDTF">2019-04-01T05:46:38Z</dcterms:modified>
</cp:coreProperties>
</file>